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0DD44F-EE3C-4263-9A66-E9342B1A4A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8FC619-2726-4B09-B175-3CA8EBCA83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93803-AFD7-45D8-BB10-6ACD53B3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39C349-15D7-47F7-896E-057F4B65D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778DC-3591-45EE-B0BD-708730B63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5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9670-6834-4153-9913-7669C1559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AFDCF3-D8C0-451E-96D5-ED367B7F5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970A5-6CF8-4541-A737-6E54969B2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E0B2A1-33F9-45B5-B964-780FB7D50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637A5-431E-4574-ADB8-29745C268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10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9D19E2-E2D5-45F1-8D1B-6FC3FFDBA1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A8F374-65FE-44B4-B24E-A6C661B4E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8F7FA2-59C9-446C-9EB8-A413A5C9C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B833A-CF44-4BC2-86CA-885E406CE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DACF6B-CA29-4B29-B311-DBB258975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7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66A5EF-5A08-40E1-A3CD-421FE030A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5B1C29-97E1-4863-ABAF-70E79A8D30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147732-D9BB-4452-A746-80A135D0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0BACA-568D-4791-B14D-AD179CCA4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E8F851-906F-4652-8467-CC18BA899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7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62D8F-6693-4E9D-B0B3-6C14CB53A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40CD16-5F4C-4321-9E5E-064DB97EBD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0366B-53D3-401B-8B51-D81F6C662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5CFEAD-B5D0-40FB-A5AB-C70C09D8C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2487A8-C0D3-4EF0-B23A-93D9FA118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3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D07C8-3489-4BDB-B07C-DCB2EAF27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E4E7C1-D977-4066-B5AF-E8F0060DC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7A00AE-F060-4A2E-B7BD-84C7AC88CD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46F5A-54F8-4CA0-AC3D-A90EB58DE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3A5956-7746-426C-8DC1-69B666195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ADAF7-0605-4D3C-9BE5-390D3E10E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6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52481-C5DA-4041-871E-1904A6343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7D9F2-9DBF-4A15-BFC7-CA928AE994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1F718C-4D09-4FF3-950A-41AA74C67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24EBF1-8D63-43B4-B0C7-48ABE74C1C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A8E109-E3BC-4616-AFB2-BDFF8278AC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F0D49AD-30C0-450E-95B1-0F199820F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E691E6-20D0-4DAD-BDA9-6EEBA40A2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56D59A-27CB-4E05-A21E-CA3669C2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11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0515FE-C896-4138-9E70-6FB4355F0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87249A-91D3-49D0-9FB8-595339435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448ED9-7D4D-4ADB-94C7-B83A91CB5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E139F-6E6A-4522-92B9-B5A6A633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01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B36BF9-622A-4C2A-AEB2-E36474FF2F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020236-E000-4C4F-9F29-F9FCDF624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C7BB1-9A5C-47A0-8AA6-1D46EFE6D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6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D5EC6-0025-4B4A-9756-329FED357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CFDBC-6714-49EF-9B37-E4360659C8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F2EAA9-1267-4CD5-937F-FE114662BC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F1A408-0E62-4347-BE2D-1EE14266A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0D00F4-8611-4F41-9A64-536EAB6AE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DD3B1F-5947-4349-A618-3EDA18EF0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7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038A-FA8A-4BE6-9189-A499ABA1C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25ED7EB-ABFC-4296-869E-7F7C84996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90523-7C4D-4C96-97C1-0CBCEDBCA3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AD0E50-29CC-4326-B6BB-4082EA08C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B09BD4-3FD9-4466-AD70-0C4E8A8DC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E760F9-451B-46EC-A845-CC04932C7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24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27DA8C-7898-46DB-BE50-FF67015F1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CA6CB-70BE-4AA8-B5C9-F881DA818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34961-411A-4637-86F7-C3518D18AF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B66019-7913-46CC-BEA8-252FE9F7DF03}" type="datetimeFigureOut">
              <a:rPr lang="en-US" smtClean="0"/>
              <a:t>9/8/2018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E8D8C-AFA4-4DA8-B0B8-0BD8247888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FC185-B5F1-41EA-A118-34C180FA74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1A6FD-AC46-4D40-91FE-BF527E6A14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725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4F5C5-FB4A-4DB2-979C-5A00781F3F8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CCBC58D-12D6-4958-AE49-E37D2AEBBA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196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5F600-78F7-314E-8241-5278DB2D6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Adjectivos</a:t>
            </a:r>
            <a:r>
              <a:rPr lang="en-US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595D9-3A83-5246-9B55-272EF666C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3">
            <a:normAutofit fontScale="62500" lnSpcReduction="20000"/>
          </a:bodyPr>
          <a:lstStyle/>
          <a:p>
            <a:r>
              <a:rPr lang="es-ES_tradnl" dirty="0"/>
              <a:t>Antipático</a:t>
            </a:r>
          </a:p>
          <a:p>
            <a:r>
              <a:rPr lang="es-ES_tradnl" dirty="0"/>
              <a:t>Artístico</a:t>
            </a:r>
          </a:p>
          <a:p>
            <a:r>
              <a:rPr lang="es-ES_tradnl" dirty="0"/>
              <a:t>Atlético</a:t>
            </a:r>
          </a:p>
          <a:p>
            <a:r>
              <a:rPr lang="es-ES_tradnl" dirty="0"/>
              <a:t>Desordenado</a:t>
            </a:r>
          </a:p>
          <a:p>
            <a:r>
              <a:rPr lang="es-ES_tradnl" dirty="0"/>
              <a:t>Cómico</a:t>
            </a:r>
          </a:p>
          <a:p>
            <a:r>
              <a:rPr lang="es-ES_tradnl" dirty="0"/>
              <a:t>Estudioso</a:t>
            </a:r>
          </a:p>
          <a:p>
            <a:r>
              <a:rPr lang="es-ES_tradnl" dirty="0"/>
              <a:t>Impaciente</a:t>
            </a:r>
          </a:p>
          <a:p>
            <a:r>
              <a:rPr lang="es-ES_tradnl" dirty="0"/>
              <a:t>Inteligente</a:t>
            </a:r>
          </a:p>
          <a:p>
            <a:r>
              <a:rPr lang="es-ES_tradnl" dirty="0"/>
              <a:t>Ordenado</a:t>
            </a:r>
          </a:p>
          <a:p>
            <a:r>
              <a:rPr lang="es-ES_tradnl" dirty="0"/>
              <a:t>Paciente</a:t>
            </a:r>
          </a:p>
          <a:p>
            <a:r>
              <a:rPr lang="es-ES_tradnl" dirty="0"/>
              <a:t>Pellirrojo</a:t>
            </a:r>
          </a:p>
          <a:p>
            <a:r>
              <a:rPr lang="es-ES_tradnl" dirty="0"/>
              <a:t>Perezoso</a:t>
            </a:r>
          </a:p>
          <a:p>
            <a:r>
              <a:rPr lang="es-ES_tradnl" dirty="0"/>
              <a:t>Reservado</a:t>
            </a:r>
          </a:p>
          <a:p>
            <a:r>
              <a:rPr lang="es-ES_tradnl" dirty="0"/>
              <a:t>Rubio</a:t>
            </a:r>
          </a:p>
          <a:p>
            <a:r>
              <a:rPr lang="es-ES_tradnl" dirty="0"/>
              <a:t>Serio</a:t>
            </a:r>
          </a:p>
          <a:p>
            <a:r>
              <a:rPr lang="es-ES_tradnl" dirty="0"/>
              <a:t>Simpático</a:t>
            </a:r>
          </a:p>
          <a:p>
            <a:r>
              <a:rPr lang="es-ES_tradnl" dirty="0"/>
              <a:t>Sociable</a:t>
            </a:r>
          </a:p>
          <a:p>
            <a:r>
              <a:rPr lang="es-ES_tradnl" dirty="0"/>
              <a:t>Talentoso</a:t>
            </a:r>
          </a:p>
          <a:p>
            <a:r>
              <a:rPr lang="es-ES_tradnl" dirty="0"/>
              <a:t>trabajador </a:t>
            </a:r>
          </a:p>
          <a:p>
            <a:r>
              <a:rPr lang="es-ES_tradnl" dirty="0"/>
              <a:t>Alto</a:t>
            </a:r>
          </a:p>
          <a:p>
            <a:r>
              <a:rPr lang="es-ES_tradnl" dirty="0"/>
              <a:t>Bajo</a:t>
            </a:r>
          </a:p>
          <a:p>
            <a:r>
              <a:rPr lang="es-ES_tradnl" dirty="0"/>
              <a:t>Grande</a:t>
            </a:r>
          </a:p>
          <a:p>
            <a:r>
              <a:rPr lang="es-ES_tradnl" dirty="0"/>
              <a:t>Pequeño</a:t>
            </a:r>
          </a:p>
          <a:p>
            <a:r>
              <a:rPr lang="es-ES_tradnl" dirty="0"/>
              <a:t>Simple</a:t>
            </a:r>
          </a:p>
          <a:p>
            <a:r>
              <a:rPr lang="es-ES_tradnl" dirty="0"/>
              <a:t>Complicado</a:t>
            </a:r>
          </a:p>
          <a:p>
            <a:r>
              <a:rPr lang="es-ES_tradnl" dirty="0"/>
              <a:t>Divertido</a:t>
            </a:r>
          </a:p>
          <a:p>
            <a:r>
              <a:rPr lang="es-ES_tradnl" dirty="0"/>
              <a:t>Aburrido</a:t>
            </a:r>
          </a:p>
          <a:p>
            <a:r>
              <a:rPr lang="es-ES_tradnl" dirty="0"/>
              <a:t>Joven</a:t>
            </a:r>
          </a:p>
          <a:p>
            <a:r>
              <a:rPr lang="es-ES_tradnl" dirty="0"/>
              <a:t>Fuerte</a:t>
            </a:r>
          </a:p>
          <a:p>
            <a:r>
              <a:rPr lang="es-ES_tradnl" dirty="0"/>
              <a:t>Dulce</a:t>
            </a:r>
          </a:p>
          <a:p>
            <a:r>
              <a:rPr lang="es-ES_tradnl" dirty="0"/>
              <a:t>Delgado</a:t>
            </a:r>
          </a:p>
          <a:p>
            <a:r>
              <a:rPr lang="es-ES_tradnl" dirty="0"/>
              <a:t>Gordo</a:t>
            </a:r>
          </a:p>
          <a:p>
            <a:r>
              <a:rPr lang="es-ES_tradnl" dirty="0"/>
              <a:t>Bueno</a:t>
            </a:r>
          </a:p>
          <a:p>
            <a:r>
              <a:rPr lang="es-ES_tradnl" dirty="0"/>
              <a:t>Malo</a:t>
            </a:r>
          </a:p>
          <a:p>
            <a:r>
              <a:rPr lang="es-ES_tradnl" dirty="0"/>
              <a:t>Castaño</a:t>
            </a:r>
          </a:p>
          <a:p>
            <a:r>
              <a:rPr lang="es-ES_tradnl" dirty="0"/>
              <a:t>Ondulado</a:t>
            </a:r>
            <a:br>
              <a:rPr lang="es-ES_tradnl" dirty="0"/>
            </a:br>
            <a:endParaRPr lang="es-ES_tradnl" dirty="0"/>
          </a:p>
          <a:p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386394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3">
                                            <p:txEl>
                                              <p:pRg st="31" end="3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3">
                                            <p:txEl>
                                              <p:pRg st="32" end="3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3">
                                            <p:txEl>
                                              <p:pRg st="33" end="3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1" dur="500" fill="hold"/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2" dur="500" fill="hold"/>
                                        <p:tgtEl>
                                          <p:spTgt spid="3">
                                            <p:txEl>
                                              <p:pRg st="34" end="3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7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8" dur="500" fill="hold"/>
                                        <p:tgtEl>
                                          <p:spTgt spid="3">
                                            <p:txEl>
                                              <p:pRg st="35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Widescreen</PresentationFormat>
  <Paragraphs>37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Adjectivos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Karina Alarcon</dc:creator>
  <cp:lastModifiedBy>Karina Alarcon</cp:lastModifiedBy>
  <cp:revision>1</cp:revision>
  <dcterms:created xsi:type="dcterms:W3CDTF">2018-09-08T23:57:21Z</dcterms:created>
  <dcterms:modified xsi:type="dcterms:W3CDTF">2018-09-08T23:57:32Z</dcterms:modified>
</cp:coreProperties>
</file>