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42" d="100"/>
          <a:sy n="42" d="100"/>
        </p:scale>
        <p:origin x="7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BC450-7CDC-46ED-898A-382EB7C286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https://beta.conjuguemos.com/grammar/homework/236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EA469-9EFD-40F1-AE2C-ACD9EC3545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90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74940-ABDF-4430-8D14-5F47C59B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6BEB7-A9B4-4433-9DC7-462B346D5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¿Tomaste sol? Veo que 9. ______________________________ con mucho color. </a:t>
            </a:r>
          </a:p>
          <a:p>
            <a:r>
              <a:rPr lang="es-ES" sz="2800" dirty="0"/>
              <a:t>estás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731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9CD6-C409-4E98-8A0D-21FD8013E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6EE3A-2EFD-45E8-B891-898B2DCAA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Uds. 10. ______________________________ unos chicos listos, pero tienen problemas con sus clases porque nunca estudian y no</a:t>
            </a:r>
          </a:p>
          <a:p>
            <a:r>
              <a:rPr lang="es-ES" sz="2800" dirty="0"/>
              <a:t>son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548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DDA4B-2AC7-4542-AC83-2E010D778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CB78-85DC-428E-8987-55DEC406D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11. ______________________________ listos para sus exámenes. </a:t>
            </a:r>
          </a:p>
          <a:p>
            <a:r>
              <a:rPr lang="es-ES" sz="2800" dirty="0"/>
              <a:t>Están</a:t>
            </a:r>
          </a:p>
        </p:txBody>
      </p:sp>
    </p:spTree>
    <p:extLst>
      <p:ext uri="{BB962C8B-B14F-4D97-AF65-F5344CB8AC3E}">
        <p14:creationId xmlns:p14="http://schemas.microsoft.com/office/powerpoint/2010/main" val="427509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643AB-F8A3-49BA-8B53-B7E75218D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E9358-3E8B-462D-893A-70020D021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Pedro, 12. ______________________________ muy </a:t>
            </a:r>
            <a:r>
              <a:rPr lang="es-ES" sz="2800" dirty="0" err="1"/>
              <a:t>palido</a:t>
            </a:r>
            <a:r>
              <a:rPr lang="es-ES" sz="2800" dirty="0"/>
              <a:t> con ese susto (</a:t>
            </a:r>
            <a:r>
              <a:rPr lang="es-ES" sz="2800" i="1" dirty="0" err="1"/>
              <a:t>scare</a:t>
            </a:r>
            <a:r>
              <a:rPr lang="es-ES" sz="2800" dirty="0"/>
              <a:t>) que te acabo de dar. </a:t>
            </a:r>
          </a:p>
          <a:p>
            <a:r>
              <a:rPr lang="es-ES" sz="2800" dirty="0"/>
              <a:t>estás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903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93D5E-71D8-4BE2-83C5-4A6DF7C07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F930B-A1BA-404E-A861-A118385EA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Los colores de tu casa 13. ______________________________ interesantes</a:t>
            </a:r>
          </a:p>
          <a:p>
            <a:r>
              <a:rPr lang="es-ES" sz="2400" dirty="0"/>
              <a:t>son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518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EADFA-F6D1-4494-ADB2-D5DF8DBC8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D9A3D-ED0D-428B-B33D-BBB205FD3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, pero pienso que necesitan pintarla otra vez porque </a:t>
            </a:r>
            <a:r>
              <a:rPr lang="en-US" sz="2800" dirty="0"/>
              <a:t>14. ______________________________ un </a:t>
            </a:r>
            <a:r>
              <a:rPr lang="en-US" sz="2800" dirty="0" err="1"/>
              <a:t>poco</a:t>
            </a:r>
            <a:r>
              <a:rPr lang="en-US" sz="2800" dirty="0"/>
              <a:t> </a:t>
            </a:r>
            <a:r>
              <a:rPr lang="en-US" sz="2800" dirty="0" err="1"/>
              <a:t>viejos</a:t>
            </a:r>
            <a:r>
              <a:rPr lang="en-US" sz="2800" dirty="0"/>
              <a:t>. </a:t>
            </a:r>
          </a:p>
          <a:p>
            <a:r>
              <a:rPr lang="en-US" sz="2800" dirty="0" err="1"/>
              <a:t>están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015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E5C26-8FDE-4E5F-8110-53E96D123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905BA-DAA3-4AF6-9BE6-830702A26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Él 15. ______________________________ un chico bueno,</a:t>
            </a:r>
          </a:p>
          <a:p>
            <a:r>
              <a:rPr lang="es-ES" sz="3200" dirty="0"/>
              <a:t>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379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3B12C-459A-4A1A-A3F5-4330D0117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6DBD5-5926-4227-A7B0-1E39B1127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pero hoy 16. ______________________________ de mal humor.</a:t>
            </a:r>
          </a:p>
          <a:p>
            <a:r>
              <a:rPr lang="es-ES" sz="3200" dirty="0"/>
              <a:t>está 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729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F5864-1D4D-4B35-99AC-0EDBDD0BA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1EB1E-841E-4A87-A98C-232EAEA1F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La graduación mía 17. ______________________________ en el centro del pueblo,</a:t>
            </a:r>
          </a:p>
          <a:p>
            <a:r>
              <a:rPr lang="es-ES" sz="2800" dirty="0"/>
              <a:t>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84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E12A5-8883-42D1-A719-3A1E54C9C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8C96A-54A9-435F-8EE2-815D8D281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debajo de las luces que 18. ______________________________ cerca de la iglesia.</a:t>
            </a:r>
          </a:p>
          <a:p>
            <a:r>
              <a:rPr lang="es-ES" sz="2800" dirty="0"/>
              <a:t>están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830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B0F0A-F02A-48D0-9C93-CC58855C7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6CF24-02F6-43ED-9412-399A5B5D8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Yo</a:t>
            </a:r>
            <a:r>
              <a:rPr lang="en-US" sz="2800" dirty="0"/>
              <a:t> 1. ______________________________ </a:t>
            </a:r>
            <a:r>
              <a:rPr lang="en-US" sz="2800" dirty="0" err="1"/>
              <a:t>puertorriqueño</a:t>
            </a:r>
            <a:r>
              <a:rPr lang="en-US" sz="2800" dirty="0"/>
              <a:t> </a:t>
            </a:r>
            <a:r>
              <a:rPr lang="en-US" sz="2800" dirty="0" err="1"/>
              <a:t>pero</a:t>
            </a:r>
            <a:endParaRPr lang="en-US" sz="2800" dirty="0"/>
          </a:p>
          <a:p>
            <a:r>
              <a:rPr lang="en-US" sz="2800" dirty="0"/>
              <a:t>soy</a:t>
            </a:r>
          </a:p>
        </p:txBody>
      </p:sp>
    </p:spTree>
    <p:extLst>
      <p:ext uri="{BB962C8B-B14F-4D97-AF65-F5344CB8AC3E}">
        <p14:creationId xmlns:p14="http://schemas.microsoft.com/office/powerpoint/2010/main" val="253307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D6033-0199-4967-B69B-F2746EA86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B6CAC-F756-4FBE-BA60-5B0DC18D6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2. ______________________________ viviendo en Boston ahora.</a:t>
            </a:r>
          </a:p>
          <a:p>
            <a:r>
              <a:rPr lang="es-ES" sz="3200" dirty="0"/>
              <a:t>estoy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182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0BF47-87F5-4E5F-A1B8-B226A4EA1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CDBBB-2DD6-4FF5-B48F-B0A5224B2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Mi hermano 3. ______________________________ muy atlético pero no es bueno en los deportes porque</a:t>
            </a:r>
          </a:p>
          <a:p>
            <a:r>
              <a:rPr lang="es-ES" sz="2800" dirty="0"/>
              <a:t>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032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A4BF1-E79E-4E47-A3AC-3370D6C4F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80FFC-9E3E-4DD8-A639-42ACE5FA1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4. ______________________________ </a:t>
            </a:r>
            <a:r>
              <a:rPr lang="en-US" sz="2800" dirty="0" err="1"/>
              <a:t>muy</a:t>
            </a:r>
            <a:r>
              <a:rPr lang="en-US" sz="2800" dirty="0"/>
              <a:t> </a:t>
            </a:r>
            <a:r>
              <a:rPr lang="en-US" sz="2800" dirty="0" err="1"/>
              <a:t>perezoso</a:t>
            </a:r>
            <a:r>
              <a:rPr lang="en-US" sz="2800" dirty="0"/>
              <a:t>. </a:t>
            </a:r>
          </a:p>
          <a:p>
            <a:r>
              <a:rPr lang="en-US" sz="2800" dirty="0" err="1"/>
              <a:t>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486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47E89-27A2-4B91-BCE4-7B94DE75C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69BCA-7902-4DC1-8061-30295C83F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El vaso que 5. ______________________________ en la mesa tiene leche que</a:t>
            </a:r>
          </a:p>
          <a:p>
            <a:r>
              <a:rPr lang="es-ES" sz="2800" dirty="0"/>
              <a:t>está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604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A35E-43B1-4DD4-9563-87734869F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1ABEA-3231-48FF-8614-6D92E29FF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 6. ______________________________ </a:t>
            </a:r>
            <a:r>
              <a:rPr lang="en-US" sz="3200" dirty="0" err="1"/>
              <a:t>muy</a:t>
            </a:r>
            <a:r>
              <a:rPr lang="en-US" sz="3200" dirty="0"/>
              <a:t> </a:t>
            </a:r>
            <a:r>
              <a:rPr lang="en-US" sz="3200" dirty="0" err="1"/>
              <a:t>fría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está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6335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F91C9-7715-475C-96F8-0265FEA0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CF9F4-9637-463D-9FE1-3144E6176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Ese profesor 7. ______________________________ muy aburrido.</a:t>
            </a:r>
          </a:p>
          <a:p>
            <a:r>
              <a:rPr lang="es-ES" sz="3200" dirty="0"/>
              <a:t>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152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69B08-0F71-44BE-933B-16659CEF7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98844-9783-45BA-8123-F14BD70ED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Habla y habla y no ve que los estudiantes 8. ______________________________ aburridos.</a:t>
            </a:r>
          </a:p>
          <a:p>
            <a:r>
              <a:rPr lang="es-ES" sz="2800" dirty="0"/>
              <a:t>están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562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36</TotalTime>
  <Words>221</Words>
  <Application>Microsoft Office PowerPoint</Application>
  <PresentationFormat>Widescreen</PresentationFormat>
  <Paragraphs>37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Century Gothic</vt:lpstr>
      <vt:lpstr>Wingdings 2</vt:lpstr>
      <vt:lpstr>Quotable</vt:lpstr>
      <vt:lpstr>https://beta.conjuguemos.com/grammar/homework/236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Karina Alarcon</dc:creator>
  <cp:lastModifiedBy>Karina Alarcon</cp:lastModifiedBy>
  <cp:revision>6</cp:revision>
  <dcterms:created xsi:type="dcterms:W3CDTF">2018-11-06T14:38:15Z</dcterms:created>
  <dcterms:modified xsi:type="dcterms:W3CDTF">2018-11-13T13:49:37Z</dcterms:modified>
</cp:coreProperties>
</file>